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DBDA9-882D-4CC1-85A3-81E12B5C140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73A84-16D1-4B07-8E01-D096D7E824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urves-Dark-Blue-Presentation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28572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МАДОУ детский сад № 4 «Полянка»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214422"/>
            <a:ext cx="4214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Балашова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Мария Игоревна</a:t>
            </a:r>
          </a:p>
          <a:p>
            <a:pPr algn="ct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Педагогический стаж 11лет</a:t>
            </a:r>
          </a:p>
          <a:p>
            <a:pPr algn="ctr"/>
            <a:endParaRPr lang="ru-RU" sz="1600" dirty="0" smtClean="0">
              <a:latin typeface="Comic Sans MS" pitchFamily="66" charset="0"/>
            </a:endParaRPr>
          </a:p>
          <a:p>
            <a:pPr algn="ctr"/>
            <a:endParaRPr lang="ru-RU" sz="1600" dirty="0">
              <a:latin typeface="Comic Sans MS" pitchFamily="66" charset="0"/>
            </a:endParaRPr>
          </a:p>
        </p:txBody>
      </p:sp>
      <p:pic>
        <p:nvPicPr>
          <p:cNvPr id="9" name="Рисунок 8" descr="IMG_20201208_113347.jpg"/>
          <p:cNvPicPr>
            <a:picLocks noChangeAspect="1"/>
          </p:cNvPicPr>
          <p:nvPr/>
        </p:nvPicPr>
        <p:blipFill>
          <a:blip r:embed="rId3" cstate="print"/>
          <a:srcRect l="-4957" r="14994" b="1504"/>
          <a:stretch>
            <a:fillRect/>
          </a:stretch>
        </p:blipFill>
        <p:spPr>
          <a:xfrm rot="16200000">
            <a:off x="464315" y="1893083"/>
            <a:ext cx="5143536" cy="421484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0430" y="4734342"/>
            <a:ext cx="528641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Педагогическое кредо: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cs typeface="Arial" pitchFamily="34" charset="0"/>
              </a:rPr>
              <a:t>«Научить ребенка-это создать ему условия для полного овладения своими собственными способностями».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rves-Dark-Blue-Presentation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14546" y="285728"/>
            <a:ext cx="69294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2009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закончила Государственное образовательное учреждение среднего профессионального образования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«Нижегородский областной колледж культуры»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специальности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Социально-культурная деятельность и народное художественное творчество, где была присвоена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руководитель творческого коллектива, преподаватель.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71604" y="1785926"/>
            <a:ext cx="707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2009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 прошла краткосрочное обучение в ГОУ ДПО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Нижегородский институт развития образования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теме: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 и методика развития изобразительного творчества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объеме 72 часа.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57422" y="5214950"/>
            <a:ext cx="6429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году прошла профессиональную переподготовку в ФГБОУ ВПО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Нижегородский государственный педагогический университет имени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Козьмы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01.09.14 по 30.06.15 по дополнительной профессиональной программе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 и психология дошкольного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(570ч)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00166" y="2714620"/>
            <a:ext cx="7286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прошла краткосрочное обучение в ГОУ ДПО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Нижегородский институт развития образования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программе: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Теоретические и методические основы развития ребенка в образовательном пространстве дошкольного учреждения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объеме 108 часов.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28794" y="4000504"/>
            <a:ext cx="67151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2015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обучение в ГБОУ ДПО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Нижегородский институт развития образования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программе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Актуальные проблемы дошкольного образования в условиях введения ФГОС 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объеме 108 часов.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rves-Dark-Blue-Presentation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14482" y="428604"/>
            <a:ext cx="692951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прошла обучение на курсах повышения квалификации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Частном образовательном учреждении Учебный Центр дополнительного образования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Вебинары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10.02.18 по 1.03.18 по курсу повышения квалификации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обеспечение дошкольного образования в условиях реализации ФГОСДО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объеме 144 часа.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1857364"/>
            <a:ext cx="7072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году прошла курсы повышения квалификации в частном образовательном учреждении дополнительного профессионального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«Академия бизнеса и управления системами»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программе «Современные подходы к организации работы с детьми с ограниченными возможностями здоровья (ОВЗ) в дошкольных образовательных организациях в условиях реализации ВГОС» в объеме 72 часа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иплом.jpg"/>
          <p:cNvPicPr>
            <a:picLocks noChangeAspect="1"/>
          </p:cNvPicPr>
          <p:nvPr/>
        </p:nvPicPr>
        <p:blipFill>
          <a:blip r:embed="rId3" cstate="print"/>
          <a:srcRect l="15617" t="16667" r="11320" b="9375"/>
          <a:stretch>
            <a:fillRect/>
          </a:stretch>
        </p:blipFill>
        <p:spPr>
          <a:xfrm rot="5400000">
            <a:off x="6395972" y="3033788"/>
            <a:ext cx="2015581" cy="2806005"/>
          </a:xfrm>
          <a:prstGeom prst="rect">
            <a:avLst/>
          </a:prstGeom>
        </p:spPr>
      </p:pic>
      <p:pic>
        <p:nvPicPr>
          <p:cNvPr id="6" name="Рисунок 5" descr="диплом2.1.jpg"/>
          <p:cNvPicPr>
            <a:picLocks noChangeAspect="1"/>
          </p:cNvPicPr>
          <p:nvPr/>
        </p:nvPicPr>
        <p:blipFill>
          <a:blip r:embed="rId4" cstate="print"/>
          <a:srcRect l="4157"/>
          <a:stretch>
            <a:fillRect/>
          </a:stretch>
        </p:blipFill>
        <p:spPr>
          <a:xfrm rot="5400000">
            <a:off x="727435" y="3130161"/>
            <a:ext cx="2031167" cy="2914598"/>
          </a:xfrm>
          <a:prstGeom prst="rect">
            <a:avLst/>
          </a:prstGeom>
        </p:spPr>
      </p:pic>
      <p:pic>
        <p:nvPicPr>
          <p:cNvPr id="7" name="Рисунок 6" descr="Балашова_Удостовер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429132"/>
            <a:ext cx="2954643" cy="20880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295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2021-01-28T15:52:39Z</dcterms:created>
  <dcterms:modified xsi:type="dcterms:W3CDTF">2021-01-28T16:44:42Z</dcterms:modified>
</cp:coreProperties>
</file>