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97" r:id="rId3"/>
    <p:sldId id="304" r:id="rId4"/>
    <p:sldId id="305" r:id="rId5"/>
    <p:sldId id="306" r:id="rId6"/>
    <p:sldId id="307" r:id="rId7"/>
    <p:sldId id="308" r:id="rId8"/>
    <p:sldId id="302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CC00"/>
    <a:srgbClr val="FFFF00"/>
    <a:srgbClr val="009900"/>
    <a:srgbClr val="488F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5B366A-4A4B-4124-B9F9-90FC05810F44}" type="datetimeFigureOut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FA3C36-2732-4534-8B50-04446E9A5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708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E5FEF76-A0D3-4E74-B029-19F9D73D0870}" type="slidenum">
              <a:rPr lang="ru-RU" sz="1200">
                <a:latin typeface="+mn-lt"/>
              </a:rPr>
              <a:pPr algn="r">
                <a:defRPr/>
              </a:pPr>
              <a:t>2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8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E5FEF76-A0D3-4E74-B029-19F9D73D0870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8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E5FEF76-A0D3-4E74-B029-19F9D73D0870}" type="slidenum">
              <a:rPr lang="ru-RU" sz="1200">
                <a:latin typeface="+mn-lt"/>
              </a:rPr>
              <a:pPr algn="r">
                <a:defRPr/>
              </a:pPr>
              <a:t>4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8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E5FEF76-A0D3-4E74-B029-19F9D73D0870}" type="slidenum">
              <a:rPr lang="ru-RU" sz="1200">
                <a:latin typeface="+mn-lt"/>
              </a:rPr>
              <a:pPr algn="r">
                <a:defRPr/>
              </a:pPr>
              <a:t>5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8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E5FEF76-A0D3-4E74-B029-19F9D73D0870}" type="slidenum">
              <a:rPr lang="ru-RU" sz="1200">
                <a:latin typeface="+mn-lt"/>
              </a:rPr>
              <a:pPr algn="r">
                <a:defRPr/>
              </a:pPr>
              <a:t>6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8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E5FEF76-A0D3-4E74-B029-19F9D73D0870}" type="slidenum">
              <a:rPr lang="ru-RU" sz="1200">
                <a:latin typeface="+mn-lt"/>
              </a:rPr>
              <a:pPr algn="r">
                <a:defRPr/>
              </a:pPr>
              <a:t>7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8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737B-6CD7-46B9-B1A7-B37216434CAD}" type="datetime1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E5A6-0301-4708-9522-F06D2A72C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C3F1-4A8B-4CE9-AC07-70FF36988309}" type="datetime1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F8C9-6875-49A1-874C-C22464C5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1A0B-CC5F-4522-8CF6-8F33AA0867A4}" type="datetime1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BC7D-853E-4B6D-9FFD-C7E66004E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3E73-D0B6-4E37-8219-40C2D278B3C9}" type="datetime1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68AD-5710-4354-A7D5-7A2B02147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C15E-88F2-4519-B6DB-5642C1FB48CD}" type="datetime1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5762-EF5A-4744-9F85-F7FD8B1FE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A3D5-703E-41AF-B4BC-296DDA7C1858}" type="datetime1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2EDF-B1E2-4C91-8795-96DC5F02C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4356-2C1B-4A73-9A43-2C511B20380C}" type="datetime1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1B62-5A06-4642-A3A3-A1734C088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9700-0B03-4436-8C74-8F02F192B848}" type="datetime1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C5E3-24B0-4C9C-BFE0-97C5F1CBD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F547-58CB-466F-9BAD-FEF0BED25E10}" type="datetime1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6041-7712-4A0D-BF22-BB425959B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16BF-ACBE-4ABC-B47A-FE8ACEDC38FA}" type="datetime1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49A4-52D9-4DD2-940B-A95D7C6C8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2F7C-E47E-4C0A-A043-F9B85795FFBE}" type="datetime1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3CD5-A478-4300-9FFC-DC1135A1A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6B2-3E8D-41EB-BD34-8A524DF93EEC}" type="datetime1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E840-0F68-4560-A60C-251ADB0C3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338AB-DD74-4149-B777-360CCD293F3A}" type="datetime1">
              <a:rPr lang="ru-RU"/>
              <a:pPr>
                <a:defRPr/>
              </a:pPr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C1D2E-28B5-4149-97C8-9E85D5891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352036" y="336832"/>
            <a:ext cx="8401050" cy="6016625"/>
          </a:xfrm>
          <a:prstGeom prst="teardrop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55" y="2208376"/>
            <a:ext cx="4330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342417" y="1031132"/>
            <a:ext cx="716919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sz="3600" b="1" dirty="0" smtClean="0">
              <a:solidFill>
                <a:srgbClr val="0070C0"/>
              </a:solidFill>
              <a:latin typeface="Algerian" pitchFamily="82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КОНКУРС ПОДЕЛОК «ОСЕННИЕ ФАНТАЗИИ </a:t>
            </a:r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            2020»</a:t>
            </a:r>
            <a:endParaRPr lang="ru-RU" sz="4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21010095">
            <a:off x="3963988" y="2159000"/>
            <a:ext cx="4670425" cy="374650"/>
          </a:xfrm>
          <a:custGeom>
            <a:avLst/>
            <a:gdLst>
              <a:gd name="connsiteX0" fmla="*/ 4671152 w 4671152"/>
              <a:gd name="connsiteY0" fmla="*/ 374791 h 374791"/>
              <a:gd name="connsiteX1" fmla="*/ 2082188 w 4671152"/>
              <a:gd name="connsiteY1" fmla="*/ 218 h 374791"/>
              <a:gd name="connsiteX2" fmla="*/ 451692 w 4671152"/>
              <a:gd name="connsiteY2" fmla="*/ 319707 h 374791"/>
              <a:gd name="connsiteX3" fmla="*/ 0 w 4671152"/>
              <a:gd name="connsiteY3" fmla="*/ 275639 h 3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152" h="374791">
                <a:moveTo>
                  <a:pt x="4671152" y="374791"/>
                </a:moveTo>
                <a:cubicBezTo>
                  <a:pt x="3728291" y="192095"/>
                  <a:pt x="2785431" y="9399"/>
                  <a:pt x="2082188" y="218"/>
                </a:cubicBezTo>
                <a:cubicBezTo>
                  <a:pt x="1378945" y="-8963"/>
                  <a:pt x="798723" y="273804"/>
                  <a:pt x="451692" y="319707"/>
                </a:cubicBezTo>
                <a:cubicBezTo>
                  <a:pt x="104661" y="365610"/>
                  <a:pt x="52330" y="320624"/>
                  <a:pt x="0" y="275639"/>
                </a:cubicBezTo>
              </a:path>
            </a:pathLst>
          </a:cu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57900" y="457200"/>
            <a:ext cx="200025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0792" y="369651"/>
            <a:ext cx="8202613" cy="933856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76655" y="1595336"/>
            <a:ext cx="8404971" cy="5126477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312DC1-14AC-4367-A9AC-3B4D2023503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102407" y="467691"/>
            <a:ext cx="7366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hlink"/>
                </a:solidFill>
                <a:latin typeface="Comic Sans MS" pitchFamily="66" charset="0"/>
              </a:rPr>
              <a:t>ГРУППА РАННЕГО ВОЗРАСТА </a:t>
            </a:r>
          </a:p>
        </p:txBody>
      </p:sp>
      <p:pic>
        <p:nvPicPr>
          <p:cNvPr id="10" name="Рисунок 9" descr="E:\рабочий стол\изображение_viber_2020-10-02_13-04-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5631" y="1681437"/>
            <a:ext cx="1650496" cy="227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рабочий стол\изображение_viber_2020-10-02_13-03-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754" y="1715445"/>
            <a:ext cx="2550298" cy="217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рабочий стол\изображение_viber_2020-10-02_13-01-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9591" y="1712069"/>
            <a:ext cx="2811294" cy="214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рабочий стол\изображение_viber_2020-10-02_13-03-0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5560" y="4074458"/>
            <a:ext cx="1687844" cy="261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рабочий стол\изображение_viber_2020-10-02_13-03-1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8355" y="4219844"/>
            <a:ext cx="2868718" cy="221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рабочий стол\изображение_viber_2020-10-02_13-02-3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77" y="4214765"/>
            <a:ext cx="3040237" cy="228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0792" y="369651"/>
            <a:ext cx="8202613" cy="933856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371600"/>
            <a:ext cx="8202613" cy="531130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312DC1-14AC-4367-A9AC-3B4D2023503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102407" y="467691"/>
            <a:ext cx="7366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hlink"/>
                </a:solidFill>
                <a:latin typeface="Comic Sans MS" pitchFamily="66" charset="0"/>
              </a:rPr>
              <a:t>МЛАДШАЯ ГРУППА</a:t>
            </a:r>
          </a:p>
        </p:txBody>
      </p:sp>
      <p:pic>
        <p:nvPicPr>
          <p:cNvPr id="7" name="Рисунок 6" descr="E:\рабочий стол\изображение_viber_2020-10-01_14-27-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8494" y="1532413"/>
            <a:ext cx="2587558" cy="222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рабочий стол\изображение_viber_2020-10-01_14-27-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546" y="1453099"/>
            <a:ext cx="1791007" cy="2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рабочий стол\изображение_viber_2020-10-01_14-27-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5352" y="1475916"/>
            <a:ext cx="1702341" cy="242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рабочий стол\изображение_viber_2020-10-01_14-27-2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6423" y="4008539"/>
            <a:ext cx="2033944" cy="255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рабочий стол\изображение_viber_2020-10-01_14-27-2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565" y="4052990"/>
            <a:ext cx="1945531" cy="239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рабочий стол\изображение_viber_2020-10-01_14-27-2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70586" y="4007796"/>
            <a:ext cx="2009593" cy="245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рабочий стол\изображение_viber_2020-10-01_14-26-1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85454" y="3989084"/>
            <a:ext cx="1674886" cy="249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0792" y="369651"/>
            <a:ext cx="8202613" cy="933856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54429" y="1643974"/>
            <a:ext cx="8202613" cy="49027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102407" y="467691"/>
            <a:ext cx="7366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hlink"/>
                </a:solidFill>
                <a:latin typeface="Comic Sans MS" pitchFamily="66" charset="0"/>
              </a:rPr>
              <a:t>СРЕДНЯЯ ГРУППА</a:t>
            </a:r>
          </a:p>
        </p:txBody>
      </p:sp>
      <p:pic>
        <p:nvPicPr>
          <p:cNvPr id="10" name="Рисунок 9" descr="E:\рабочий стол\изображение_viber_2020-10-01_11-49-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1001" y="2124119"/>
            <a:ext cx="3928164" cy="282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рабочий стол\изображение_viber_2020-10-02_12-12-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620" y="3180460"/>
            <a:ext cx="1925478" cy="269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рабочий стол\изображение_viber_2020-10-01_11-49-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3239" y="3333546"/>
            <a:ext cx="1949280" cy="27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0792" y="369651"/>
            <a:ext cx="8202613" cy="933856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51707" y="1449421"/>
            <a:ext cx="8202613" cy="5243209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102407" y="467691"/>
            <a:ext cx="7366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hlink"/>
                </a:solidFill>
                <a:latin typeface="Comic Sans MS" pitchFamily="66" charset="0"/>
              </a:rPr>
              <a:t>СТАРШАЯ ГРУППА КОМПЕНСИРУЮЩЕЙ НАПРАВЛЕННОСТИ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015" y="1589765"/>
            <a:ext cx="3249049" cy="195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3875" y="3790413"/>
            <a:ext cx="1676805" cy="268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185" y="1558858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3201" y="4323640"/>
            <a:ext cx="2628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E:\рабочий стол\изображение_viber_2020-10-03_22-47-5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695" y="1531190"/>
            <a:ext cx="1927003" cy="270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677" y="4471684"/>
            <a:ext cx="3244174" cy="185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0792" y="369651"/>
            <a:ext cx="8202613" cy="933856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400" b="1" dirty="0" smtClean="0">
                <a:solidFill>
                  <a:schemeClr val="hlink"/>
                </a:solidFill>
                <a:latin typeface="Comic Sans MS" pitchFamily="66" charset="0"/>
              </a:rPr>
              <a:t>ПОДГОТОВИТЕЛЬНАЯ ГРУППА КОМПЕНСИРУЮЩЕЙ НАПРАВЛЕННОСТИ</a:t>
            </a: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41980" y="1624518"/>
            <a:ext cx="7775169" cy="5000017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312DC1-14AC-4367-A9AC-3B4D2023503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4" name="Picture 2" descr="I:\Осенние поделки 2020\Подготовительнаягруппа\IMG_20200929_074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792" y="1823936"/>
            <a:ext cx="6293795" cy="4720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0792" y="369651"/>
            <a:ext cx="8202613" cy="933856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19801" y="1439693"/>
            <a:ext cx="8202613" cy="510702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312DC1-14AC-4367-A9AC-3B4D2023503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972767" y="467691"/>
            <a:ext cx="7496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hlink"/>
                </a:solidFill>
                <a:latin typeface="Comic Sans MS" pitchFamily="66" charset="0"/>
              </a:rPr>
              <a:t>РАЗНОВОЗРАСТНАЯ ГРУППА</a:t>
            </a:r>
          </a:p>
        </p:txBody>
      </p:sp>
      <p:pic>
        <p:nvPicPr>
          <p:cNvPr id="7" name="Рисунок 6" descr="E:\рабочий стол\изображение_viber_2020-09-30_10-19-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5353" y="1505797"/>
            <a:ext cx="1809346" cy="242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7941" y="1550853"/>
            <a:ext cx="1936817" cy="22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0663" y="1634957"/>
            <a:ext cx="2231603" cy="231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658" y="4052179"/>
            <a:ext cx="2324100" cy="23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3606" y="4093840"/>
            <a:ext cx="2243644" cy="229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49A4-52D9-4DD2-940B-A95D7C6C871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3341" y="957129"/>
            <a:ext cx="8202613" cy="5212934"/>
          </a:xfrm>
          <a:prstGeom prst="roundRect">
            <a:avLst>
              <a:gd name="adj" fmla="val 163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922" y="415895"/>
            <a:ext cx="1171901" cy="12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6a1e257e54216faa6a757a571a134121892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40</Words>
  <Application>Microsoft Office PowerPoint</Application>
  <PresentationFormat>Экран (4:3)</PresentationFormat>
  <Paragraphs>21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Maskim</cp:lastModifiedBy>
  <cp:revision>92</cp:revision>
  <dcterms:created xsi:type="dcterms:W3CDTF">2013-04-07T07:07:54Z</dcterms:created>
  <dcterms:modified xsi:type="dcterms:W3CDTF">2020-10-03T20:16:11Z</dcterms:modified>
</cp:coreProperties>
</file>